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37A83-9D2A-4BA1-9FDD-182BC624EBD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98F5-6A50-4E44-ACD8-924E4F43150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علم النفس الرياضي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مجالاتة ومهامة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مجالات علم النفس الرياضي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ar-IQ" dirty="0" smtClean="0"/>
              <a:t>يشمل علم النفس الرياضي الدراسة في الموضوعات التالية:</a:t>
            </a:r>
          </a:p>
          <a:p>
            <a:r>
              <a:rPr lang="ar-IQ" dirty="0" smtClean="0"/>
              <a:t>1- السلوك الحركي والتعلم الحركي والنمو الحركي.</a:t>
            </a:r>
          </a:p>
          <a:p>
            <a:r>
              <a:rPr lang="ar-IQ" dirty="0" smtClean="0"/>
              <a:t>2- الاعداد النفسي للرياضي المتقدم .</a:t>
            </a:r>
          </a:p>
          <a:p>
            <a:r>
              <a:rPr lang="ar-IQ" dirty="0" smtClean="0"/>
              <a:t>دراسات وبحوث في علم النفس الاجتماعي للفريق ونواحي النشاط الرياضي الفردية 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مهام علم النفس الرياضي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1- رفع المستوى الرياضي .</a:t>
            </a:r>
          </a:p>
          <a:p>
            <a:pPr>
              <a:buNone/>
            </a:pPr>
            <a:r>
              <a:rPr lang="ar-IQ" dirty="0" smtClean="0"/>
              <a:t>2- تطوير السمات الشخصية .</a:t>
            </a:r>
          </a:p>
          <a:p>
            <a:pPr>
              <a:buNone/>
            </a:pPr>
            <a:r>
              <a:rPr lang="ar-IQ" dirty="0" smtClean="0"/>
              <a:t>3- الصحة النفسية .</a:t>
            </a:r>
          </a:p>
          <a:p>
            <a:pPr>
              <a:buNone/>
            </a:pPr>
            <a:r>
              <a:rPr lang="ar-IQ" dirty="0" smtClean="0"/>
              <a:t>4- ثبات مستوى الرياضي .</a:t>
            </a:r>
          </a:p>
          <a:p>
            <a:pPr>
              <a:buNone/>
            </a:pPr>
            <a:r>
              <a:rPr lang="ar-IQ" dirty="0" smtClean="0"/>
              <a:t>5- الكشف عن المواهب الرياضية .</a:t>
            </a:r>
          </a:p>
          <a:p>
            <a:pPr>
              <a:buNone/>
            </a:pPr>
            <a:r>
              <a:rPr lang="ar-IQ" dirty="0" smtClean="0"/>
              <a:t>6- تكوين الميول والرغبات وتطويرها .</a:t>
            </a:r>
          </a:p>
          <a:p>
            <a:pPr>
              <a:buNone/>
            </a:pPr>
            <a:r>
              <a:rPr lang="ar-IQ" smtClean="0"/>
              <a:t>7- المساهمة في ارساء اسس البحث العلمي في التربية الرياضية .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علم النفس الرياضي </vt:lpstr>
      <vt:lpstr>مجالات علم النفس الرياضي </vt:lpstr>
      <vt:lpstr>مهام علم النفس الرياضي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النفس الرياضي</dc:title>
  <dc:creator>al eman</dc:creator>
  <cp:lastModifiedBy>al eman</cp:lastModifiedBy>
  <cp:revision>3</cp:revision>
  <dcterms:created xsi:type="dcterms:W3CDTF">2018-12-13T09:13:38Z</dcterms:created>
  <dcterms:modified xsi:type="dcterms:W3CDTF">2018-12-13T09:42:38Z</dcterms:modified>
</cp:coreProperties>
</file>